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4DF98AB3-C128-8C3D-DA8B-263AB4162A4C}">
          <p14:sldIdLst>
            <p14:sldId id="256"/>
            <p14:sldId id="257"/>
            <p14:sldId id="258"/>
            <p14:sldId id="259"/>
          </p14:sldIdLst>
        </p14:section>
        <p14:section name="Andel positiva per fråga" id="{9F2062BC-E25A-BAFD-0F1F-86683B0D6328}">
          <p14:sldIdLst>
            <p14:sldId id="260"/>
            <p14:sldId id="261"/>
            <p14:sldId id="262"/>
          </p14:sldIdLst>
        </p14:section>
        <p14:section name="Per fråga" id="{EDFCA6B9-C8A5-3968-8C6F-EFB4D7244795}">
          <p14:sldIdLst>
            <p14:sldId id="263"/>
            <p14:sldId id="264"/>
            <p14:sldId id="265"/>
            <p14:sldId id="266"/>
            <p14:sldId id="267"/>
            <p14:sldId id="268"/>
            <p14:sldId id="269"/>
            <p14:sldId id="270"/>
            <p14:sldId id="271"/>
            <p14:sldId id="272"/>
            <p14:sldId id="273"/>
          </p14:sldIdLst>
        </p14:section>
        <p14:section name="Jämfört med tidigare mätningar" id="{5B8082FC-F2E7-50A4-AEBE-83371A65279F}">
          <p14:sldIdLst>
            <p14:sldId id="274"/>
            <p14:sldId id="275"/>
            <p14:sldId id="276"/>
          </p14:sldIdLst>
        </p14:section>
        <p14:section name="Tabeller" id="{93B69D7E-915C-A5CB-5863-19A8CA2B3DA7}">
          <p14:sldIdLst>
            <p14:sldId id="277"/>
            <p14:sldId id="278"/>
            <p14:sldId id="279"/>
            <p14:sldId id="280"/>
            <p14:sldId id="281"/>
            <p14:sldId id="282"/>
            <p14:sldId id="283"/>
            <p14:sldId id="284"/>
            <p14:sldId id="285"/>
            <p14:sldId id="286"/>
            <p14:sldId id="287"/>
          </p14:sldIdLst>
        </p14:section>
        <p14:section name="Jämförelse mellan kvinnor och män" id="{E5BDB8C3-19FC-94E3-B389-0ED0FD8422D9}">
          <p14:sldIdLst>
            <p14:sldId id="288"/>
            <p14:sldId id="289"/>
            <p14:sldId id="290"/>
            <p14:sldId id="291"/>
            <p14:sldId id="292"/>
            <p14:sldId id="293"/>
            <p14:sldId id="294"/>
            <p14:sldId id="295"/>
            <p14:sldId id="296"/>
            <p14:sldId id="297"/>
            <p14:sldId id="298"/>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209367" r:id="rId1"/>
    <p:sldLayoutId id="2454209368" r:id="rId2"/>
    <p:sldLayoutId id="2454209369" r:id="rId3"/>
    <p:sldLayoutId id="2454209370" r:id="rId4"/>
    <p:sldLayoutId id="2454209371"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43.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47.svg"/><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Utförarverksamheter inom funktionshinderområdet</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Servicebostad LSS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50% (10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Ja: 80, Ibland: 2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boendepersonalen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Alla: 70, Några: 3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Alla: 90, Några: 1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Alla: 70, Några: 3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Aldrig: 80, Ibland: 20, Ofta: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med stödet från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2 värden. Sorterat från högsta till lägsta är de: Ja: 90, Nej: 1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Kvinna: 50, Man: 5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pic>
        <p:nvPicPr>
          <p:cNvPr id="3" name="Chart" descr="&quot;Får du bestämma om saker som är viktiga för dig hemma?&quot; har högst andel andel positiva: 100%, och &quot;Pratar personalen hemma med dig så att du förstår vad de menar?&quot; har lägst andel andel positiva: 7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pic>
        <p:nvPicPr>
          <p:cNvPr id="3" name="Chart" descr="&quot;Får du bestämma om saker som är viktiga för dig hemma?&quot; har högst andel andel positiva: 100%, och &quot;Pratar personalen hemma med dig så att du förstår vad de menar?&quot; har lägst andel andel positiva: 7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boendepersonalen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Aldrig</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Ofta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Utförarverksamheter inom funktionshinderområdet</a:t>
            </a:r>
          </a:p>
          <a:p>
            <a:pPr marL="0" marR="0" lvl="0" indent="0" algn="l" fontAlgn="t">
              <a:lnSpc>
                <a:spcPct val="100000"/>
              </a:lnSpc>
            </a:pPr>
            <a:r>
              <a:rPr lang="sv-SE" sz="1100" u="none" spc="0">
                <a:solidFill>
                  <a:srgbClr val="000000">
                    <a:alpha val="100000"/>
                  </a:srgbClr>
                </a:solidFill>
                <a:latin typeface="Arial"/>
              </a:rPr>
              <a:t>
Undersökningen utförarverksamheter inom funktionshinderområdet riktar sig till personer från 18 år som har boende enligt lagen om stöd och service till vissa funktionshindrade (LSS) i gruppbostad och servicebostad, boende och boendestöd enligt socialtjänstlagen (SoL), daglig verksamhet enligt LSS, sysselsättning inom socialpsykiatri och personlig assistans enligt LSS eller socialförsäkringsbalken (SFB). Undersökningen är en totalundersökning där alla brukare vid enheten, som själva eller med hjälp av frågeassistent kan svara på undersökningen, ska erbjudas att delta. Brukaren kan själv välja mellan att få enkäten i endast text på svenska eller med bildstödet pictogram. Det finns även en uppläsningsfunktion. Enkäter kan svaras på genom webbenkät eller pappersenkät. Verksamheten bestämmer själv tillvägagångssätt.
Denna rapport gäller: Söderköpings kommun, Servicebostad LSS 
Mer information om undersökningen finns på:
https://skr.se/skr/tjanster/statistik/socialtjanst/brukarundersokningar/utforarverksamheterfunktionshinderomradet.11638.html
https://www.origogroup.com/skr/
</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20. Totalt sett har 10 svar inkommit. Det innebär att svarsfrekvensen är 50%.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med stödet från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100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143375"/>
          <a:chOff x="790575" y="3095625"/>
          <a:chExt cx="11077575" cy="4143375"/>
        </a:xfrm>
      </p:grpSpPr>
      <p:sp>
        <p:nvSpPr>
          <p:cNvPr id="3"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10287000"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quot;Känner du dig trygg med boendepersonalen?&quot; har störst skillnad mellan Man och Kvinna, för Man är andel andel positiva 60 procentenheter högre än Kvinna. &quot;Får du bestämma om saker som är viktiga för dig hemma?&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quot;Känner du dig trygg med boendepersonalen?&quot; har störst skillnad mellan Man och Kvinna, för Man är andel andel positiva 60 procentenheter högre än Kvinna. &quot;Får du bestämma om saker som är viktiga för dig hemma?&quot; har minst skillnad, för Kvinna är andel andel positiva 0 procentenheter högre än Kvinna."/>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av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Man är högre på  1 av 1 värden: Ja: 100 jämfört med 6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boendepersonalen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Kvinna är högre på  1 av 2 värden: Alla: 80 jämfört med 60. Man är högre på  1 av 2 värden: Några: 40 jämfört med 2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och privata aktörer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Man är högre på  1 av 1 värden: Alla: 100 jämfört med 8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Man är högre på  1 av 1 värden: Alla: 100 jämfört med 4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 och  har ungefär lika värden på 2 av 2 värden: Aldrig: 80, Ibland: 2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Vet du vem du ska prata med om något är dåligt med stödet från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Man är högre på  1 av 1 värden: Ja: 100 jämfört med 8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med boendepersonalen?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a:t>
            </a:r>
          </a:p>
        </p:txBody>
      </p:sp>
      <p:pic>
        <p:nvPicPr>
          <p:cNvPr id="3" name="Chart" descr=" och  har ungefär lika värden på 1 av 1 värden: Ja: 10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pic>
        <p:nvPicPr>
          <p:cNvPr id="3" name="Chart" descr="&quot;Får du bestämma om saker som är viktiga för dig hemma?&quot; har högst andel andel positiva: 100%, och &quot;Pratar personalen hemma med dig så att du förstår vad de menar?&quot; har lägst andel andel positiva: 7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 50%)</a:t>
            </a:r>
          </a:p>
        </p:txBody>
      </p:sp>
      <p:pic>
        <p:nvPicPr>
          <p:cNvPr id="3" name="Chart" descr="För &quot;Trivs du med boendepersonalen?&quot; är andel andel positiva 100%,  och för &quot;Vet du vem du ska prata med om något är dåligt med stödet från boendepersonalen?&quot; är andel andel positiva 9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2543175"/>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Servicebostad LSS (10 svar)</a:t>
            </a:r>
          </a:p>
        </p:txBody>
      </p:sp>
      <p:pic>
        <p:nvPicPr>
          <p:cNvPr id="3" name="Chart" descr="Det är 3 värden. Sorterat från högsta till lägsta är de: Ja: 100, Ibland: 0,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1886</Words>
  <Application>Microsoft Office PowerPoint</Application>
  <PresentationFormat>Bredbild</PresentationFormat>
  <Paragraphs>427</Paragraphs>
  <Slides>44</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44</vt:i4>
      </vt:variant>
    </vt:vector>
  </HeadingPairs>
  <TitlesOfParts>
    <vt:vector size="47" baseType="lpstr">
      <vt:lpstr>Arial</vt:lpstr>
      <vt:lpstr>Calibri</vt:lpstr>
      <vt:lpstr>Theme55</vt:lpstr>
      <vt:lpstr>Resultat för brukarundersökning 2025:
Utförarverksamheter inom funktionshinderområdet</vt:lpstr>
      <vt:lpstr>Innehåll</vt:lpstr>
      <vt:lpstr>Om undersökningen</vt:lpstr>
      <vt:lpstr>Om resultaten</vt:lpstr>
      <vt:lpstr>Andel positiva per fråga</vt:lpstr>
      <vt:lpstr>Översikt andel positiva svar</vt:lpstr>
      <vt:lpstr>Översikt andel positiva svar</vt:lpstr>
      <vt:lpstr>Per fråga</vt:lpstr>
      <vt:lpstr>Får du bestämma om saker som är viktiga för dig hemma?</vt:lpstr>
      <vt:lpstr>Får du den hjälp du vill ha av boendepersonalen?</vt:lpstr>
      <vt:lpstr>Bryr sig boendepersonalen om dig?</vt:lpstr>
      <vt:lpstr>Pratar personalen hemma med dig så att du förstår vad de menar?</vt:lpstr>
      <vt:lpstr>Förstår personalen hemma vad du säger?</vt:lpstr>
      <vt:lpstr>Känner du dig trygg med boendepersonalen?</vt:lpstr>
      <vt:lpstr>Är du rädd för något hemma?</vt:lpstr>
      <vt:lpstr>Vet du vem du ska prata med om något är dåligt med stödet från boendepersonalen?</vt:lpstr>
      <vt:lpstr>Trivs du med boendepersonalen?</vt:lpstr>
      <vt:lpstr>Är du kvinna eller man?¹ </vt:lpstr>
      <vt:lpstr>Jämfört med tidigare mätningar</vt:lpstr>
      <vt:lpstr>Jämfört med tidigare mätningar</vt:lpstr>
      <vt:lpstr>Jämfört med tidigare mätningar</vt:lpstr>
      <vt:lpstr>Tabeller</vt:lpstr>
      <vt:lpstr>Får du bestämma om saker som är viktiga för dig hemma?</vt:lpstr>
      <vt:lpstr>Får du den hjälp du vill ha av boendepersonalen?</vt:lpstr>
      <vt:lpstr>Bryr sig boendepersonalen om dig?</vt:lpstr>
      <vt:lpstr>Pratar personalen hemma med dig så att du förstår vad de menar?</vt:lpstr>
      <vt:lpstr>Förstår personalen hemma vad du säger?</vt:lpstr>
      <vt:lpstr>Känner du dig trygg med boendepersonalen?</vt:lpstr>
      <vt:lpstr>Är du rädd för något hemma?</vt:lpstr>
      <vt:lpstr>Vet du vem du ska prata med om något är dåligt med stödet från boendepersonalen?</vt:lpstr>
      <vt:lpstr>Trivs du med boendepersonalen?</vt:lpstr>
      <vt:lpstr>Är du kvinna eller man?¹ </vt:lpstr>
      <vt:lpstr>Jämförelse mellan kvinnor och män</vt:lpstr>
      <vt:lpstr>Översikt andel positiva svar, kvinnor och män</vt:lpstr>
      <vt:lpstr>Översikt andel positiva svar, kvinnor och män</vt:lpstr>
      <vt:lpstr>Får du bestämma om saker som är viktiga för dig hemma?</vt:lpstr>
      <vt:lpstr>Får du den hjälp du vill ha av boendepersonalen?</vt:lpstr>
      <vt:lpstr>Bryr sig boendepersonalen om dig?</vt:lpstr>
      <vt:lpstr>Pratar personalen hemma med dig så att du förstår vad de menar?</vt:lpstr>
      <vt:lpstr>Förstår personalen hemma vad du säger?</vt:lpstr>
      <vt:lpstr>Känner du dig trygg med boendepersonalen?</vt:lpstr>
      <vt:lpstr>Är du rädd för något hemma?</vt:lpstr>
      <vt:lpstr>Vet du vem du ska prata med om något är dåligt med stödet från boendepersonalen?</vt:lpstr>
      <vt:lpstr>Trivs du med boendepersonalen?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2025-12-08T11:24:52Z</dcterms:created>
  <dcterms:modified xsi:type="dcterms:W3CDTF">2026-02-10T10:12:24Z</dcterms:modified>
  <cp:category/>
</cp:coreProperties>
</file>